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66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5871554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5871554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067" y="0"/>
            <a:ext cx="486766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03500" y="406975"/>
            <a:ext cx="1356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frame in this animation shows a single radar valid time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</Words>
  <Application>Microsoft Office PowerPoint</Application>
  <PresentationFormat>On-screen Show (16:9)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Suffern Paul</dc:creator>
  <cp:lastModifiedBy>Suffern Paul</cp:lastModifiedBy>
  <cp:revision>1</cp:revision>
  <dcterms:modified xsi:type="dcterms:W3CDTF">2021-08-27T12:41:58Z</dcterms:modified>
</cp:coreProperties>
</file>